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2D24-72EB-41BC-A9BB-12759353E888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30584-61A2-451F-BB67-822CDE1A9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Maintaining a Healthy Lifestyle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Healthy weight</a:t>
            </a:r>
          </a:p>
          <a:p>
            <a:pPr lvl="1"/>
            <a:r>
              <a:rPr lang="en-US" dirty="0" smtClean="0"/>
              <a:t>Balance caloric input/output</a:t>
            </a:r>
          </a:p>
          <a:p>
            <a:pPr lvl="1"/>
            <a:r>
              <a:rPr lang="en-US" dirty="0" smtClean="0"/>
              <a:t>Maintain an appropriate weight</a:t>
            </a:r>
          </a:p>
          <a:p>
            <a:pPr lvl="2"/>
            <a:r>
              <a:rPr lang="en-US" dirty="0" smtClean="0"/>
              <a:t>Avoid fluctuations during the holidays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active lifestyle</a:t>
            </a:r>
          </a:p>
          <a:p>
            <a:pPr lvl="1"/>
            <a:r>
              <a:rPr lang="en-US" dirty="0" smtClean="0"/>
              <a:t>Adults</a:t>
            </a:r>
          </a:p>
          <a:p>
            <a:pPr lvl="2"/>
            <a:r>
              <a:rPr lang="en-US" dirty="0" smtClean="0"/>
              <a:t> 30 minutes moderate activity daily</a:t>
            </a:r>
          </a:p>
          <a:p>
            <a:pPr lvl="2"/>
            <a:r>
              <a:rPr lang="en-US" dirty="0" smtClean="0"/>
              <a:t>45-60 minutes 5 days each week</a:t>
            </a:r>
          </a:p>
          <a:p>
            <a:pPr lvl="1"/>
            <a:r>
              <a:rPr lang="en-US" dirty="0" smtClean="0"/>
              <a:t>Children</a:t>
            </a:r>
          </a:p>
          <a:p>
            <a:pPr lvl="2"/>
            <a:r>
              <a:rPr lang="en-US" dirty="0" smtClean="0"/>
              <a:t>60 minutes each ay, 5 days each week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your greens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five servings of fruits and vegetables</a:t>
            </a:r>
          </a:p>
          <a:p>
            <a:r>
              <a:rPr lang="en-US" dirty="0" smtClean="0"/>
              <a:t>Avoid refined grains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Limit red </a:t>
            </a:r>
            <a:r>
              <a:rPr lang="en-US" sz="3200" dirty="0" smtClean="0"/>
              <a:t>meats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Practice </a:t>
            </a:r>
            <a:r>
              <a:rPr lang="en-US" sz="3200" dirty="0" smtClean="0"/>
              <a:t>portion control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Maintaining a Healthy Lifestyle</vt:lpstr>
      <vt:lpstr>Weigh In</vt:lpstr>
      <vt:lpstr>Get physical</vt:lpstr>
      <vt:lpstr>Eat Well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</dc:title>
  <dc:creator>Student Name</dc:creator>
  <cp:lastModifiedBy>Shelly Cashman</cp:lastModifiedBy>
  <cp:revision>14</cp:revision>
  <dcterms:created xsi:type="dcterms:W3CDTF">2006-12-06T17:55:15Z</dcterms:created>
  <dcterms:modified xsi:type="dcterms:W3CDTF">2008-04-18T02:48:14Z</dcterms:modified>
</cp:coreProperties>
</file>